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9"/>
  </p:notesMasterIdLst>
  <p:sldIdLst>
    <p:sldId id="293" r:id="rId3"/>
    <p:sldId id="268" r:id="rId4"/>
    <p:sldId id="270" r:id="rId5"/>
    <p:sldId id="288" r:id="rId6"/>
    <p:sldId id="290" r:id="rId7"/>
    <p:sldId id="291" r:id="rId8"/>
    <p:sldId id="294" r:id="rId9"/>
    <p:sldId id="295" r:id="rId10"/>
    <p:sldId id="298" r:id="rId11"/>
    <p:sldId id="292" r:id="rId12"/>
    <p:sldId id="287" r:id="rId13"/>
    <p:sldId id="286" r:id="rId14"/>
    <p:sldId id="296" r:id="rId15"/>
    <p:sldId id="297" r:id="rId16"/>
    <p:sldId id="289" r:id="rId17"/>
    <p:sldId id="285"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247" autoAdjust="0"/>
  </p:normalViewPr>
  <p:slideViewPr>
    <p:cSldViewPr snapToGrid="0">
      <p:cViewPr varScale="1">
        <p:scale>
          <a:sx n="40" d="100"/>
          <a:sy n="40" d="100"/>
        </p:scale>
        <p:origin x="-1032"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customschemas.google.com/relationships/presentationmetadata" Target="metadata"/><Relationship Id="rId3" Type="http://schemas.openxmlformats.org/officeDocument/2006/relationships/slide" Target="slides/slide1.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IN"/>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00A34BF-77CD-4F64-A15C-8CD89B3DECC8}" type="datetimeFigureOut">
              <a:rPr lang="en-US" smtClean="0"/>
              <a:pPr/>
              <a:t>6/28/2020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DBC7B-AE3A-4A1F-958A-295D61E4834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337" y="-1780674"/>
            <a:ext cx="15544800" cy="5087855"/>
          </a:xfrm>
        </p:spPr>
        <p:txBody>
          <a:bodyPr/>
          <a:lstStyle/>
          <a:p>
            <a:r>
              <a:rPr lang="en-IN" dirty="0" smtClean="0">
                <a:solidFill>
                  <a:srgbClr val="FF0000"/>
                </a:solidFill>
              </a:rPr>
              <a:t>GEOGRAPHY</a:t>
            </a:r>
            <a:endParaRPr lang="en-IN" dirty="0">
              <a:solidFill>
                <a:srgbClr val="FF0000"/>
              </a:solidFill>
            </a:endParaRPr>
          </a:p>
        </p:txBody>
      </p:sp>
      <p:sp>
        <p:nvSpPr>
          <p:cNvPr id="3" name="Subtitle 2"/>
          <p:cNvSpPr>
            <a:spLocks noGrp="1"/>
          </p:cNvSpPr>
          <p:nvPr>
            <p:ph type="subTitle" idx="1"/>
          </p:nvPr>
        </p:nvSpPr>
        <p:spPr>
          <a:xfrm>
            <a:off x="2743199" y="1876926"/>
            <a:ext cx="14076947" cy="6857999"/>
          </a:xfrm>
        </p:spPr>
        <p:txBody>
          <a:bodyPr>
            <a:normAutofit fontScale="47500" lnSpcReduction="20000"/>
          </a:bodyPr>
          <a:lstStyle/>
          <a:p>
            <a:r>
              <a:rPr lang="en-IN" sz="7300" b="1" dirty="0" smtClean="0">
                <a:solidFill>
                  <a:schemeClr val="accent2"/>
                </a:solidFill>
              </a:rPr>
              <a:t>Geography is a field of science devoted to the study of the lands, features, inhabitants, and phenomena of the Earth and planets.</a:t>
            </a:r>
          </a:p>
          <a:p>
            <a:endParaRPr lang="en-IN" sz="7300" b="1" dirty="0" smtClean="0">
              <a:solidFill>
                <a:schemeClr val="accent2"/>
              </a:solidFill>
            </a:endParaRPr>
          </a:p>
          <a:p>
            <a:r>
              <a:rPr lang="en-IN" sz="8700" b="1" dirty="0" smtClean="0">
                <a:solidFill>
                  <a:schemeClr val="accent2"/>
                </a:solidFill>
              </a:rPr>
              <a:t>Geography is the study of places and the relationships between people and their environments. </a:t>
            </a:r>
          </a:p>
          <a:p>
            <a:endParaRPr lang="en-IN" sz="8700" b="1" dirty="0" smtClean="0">
              <a:solidFill>
                <a:schemeClr val="accent2"/>
              </a:solidFill>
            </a:endParaRPr>
          </a:p>
          <a:p>
            <a:r>
              <a:rPr lang="en-IN" sz="8700" b="1" dirty="0" smtClean="0">
                <a:solidFill>
                  <a:schemeClr val="accent2"/>
                </a:solidFill>
              </a:rPr>
              <a:t>Geographers explore both the physical properties of Earth's surface and the human societies spread across it. ...</a:t>
            </a:r>
          </a:p>
          <a:p>
            <a:endParaRPr lang="en-IN" sz="8700" b="1" dirty="0" smtClean="0">
              <a:solidFill>
                <a:schemeClr val="accent2"/>
              </a:solidFill>
            </a:endParaRPr>
          </a:p>
          <a:p>
            <a:r>
              <a:rPr lang="en-IN" sz="8700" b="1" dirty="0" smtClean="0">
                <a:solidFill>
                  <a:schemeClr val="accent2"/>
                </a:solidFill>
              </a:rPr>
              <a:t> Geography seeks to understand where things are found, why they are there, and how they develop and change over time</a:t>
            </a:r>
            <a:r>
              <a:rPr lang="en-IN" sz="8700" b="1" dirty="0" smtClean="0"/>
              <a:t>.</a:t>
            </a:r>
            <a:endParaRPr lang="en-IN" sz="8700" b="1" dirty="0">
              <a:solidFill>
                <a:schemeClr val="accent2"/>
              </a:solidFill>
            </a:endParaRPr>
          </a:p>
        </p:txBody>
      </p:sp>
      <p:sp>
        <p:nvSpPr>
          <p:cNvPr id="4" name="Slide Number Placeholder 3"/>
          <p:cNvSpPr>
            <a:spLocks noGrp="1"/>
          </p:cNvSpPr>
          <p:nvPr>
            <p:ph type="sldNum" sz="quarter" idx="12"/>
          </p:nvPr>
        </p:nvSpPr>
        <p:spPr/>
        <p:txBody>
          <a:bodyPr/>
          <a:lstStyle/>
          <a:p>
            <a:fld id="{A97DBC7B-AE3A-4A1F-958A-295D61E48349}" type="slidenum">
              <a:rPr lang="en-IN" smtClean="0"/>
              <a:pPr/>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653" y="274638"/>
            <a:ext cx="10491535" cy="1143000"/>
          </a:xfrm>
        </p:spPr>
        <p:txBody>
          <a:bodyPr/>
          <a:lstStyle/>
          <a:p>
            <a:r>
              <a:rPr lang="en-IN" b="1" dirty="0" smtClean="0">
                <a:solidFill>
                  <a:srgbClr val="FF0000"/>
                </a:solidFill>
              </a:rPr>
              <a:t>CONSTELLATIONS</a:t>
            </a:r>
            <a:endParaRPr lang="en-IN" b="1" dirty="0">
              <a:solidFill>
                <a:srgbClr val="FF0000"/>
              </a:solidFill>
            </a:endParaRPr>
          </a:p>
        </p:txBody>
      </p:sp>
      <p:sp>
        <p:nvSpPr>
          <p:cNvPr id="3" name="Text Placeholder 2"/>
          <p:cNvSpPr>
            <a:spLocks noGrp="1"/>
          </p:cNvSpPr>
          <p:nvPr>
            <p:ph type="body" idx="1"/>
          </p:nvPr>
        </p:nvSpPr>
        <p:spPr>
          <a:xfrm>
            <a:off x="3561348" y="4788568"/>
            <a:ext cx="3465095" cy="1698542"/>
          </a:xfrm>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1026" name="Picture 2" descr="C:\Users\welcome1\Desktop\AMBI SNS\PICTURES\GEOGRAPHY\CONSTELLATION.jpg"/>
          <p:cNvPicPr>
            <a:picLocks noChangeAspect="1" noChangeArrowheads="1"/>
          </p:cNvPicPr>
          <p:nvPr/>
        </p:nvPicPr>
        <p:blipFill>
          <a:blip r:embed="rId2"/>
          <a:srcRect/>
          <a:stretch>
            <a:fillRect/>
          </a:stretch>
        </p:blipFill>
        <p:spPr bwMode="auto">
          <a:xfrm>
            <a:off x="1055844" y="2695872"/>
            <a:ext cx="16799019" cy="75911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252" y="274638"/>
            <a:ext cx="7170821" cy="1143000"/>
          </a:xfrm>
        </p:spPr>
        <p:txBody>
          <a:bodyPr/>
          <a:lstStyle/>
          <a:p>
            <a:r>
              <a:rPr lang="en-IN" dirty="0" smtClean="0"/>
              <a:t>SAPTARISHI</a:t>
            </a:r>
            <a:endParaRPr lang="en-IN" dirty="0"/>
          </a:p>
        </p:txBody>
      </p:sp>
      <p:sp>
        <p:nvSpPr>
          <p:cNvPr id="3" name="Text Placeholder 2"/>
          <p:cNvSpPr>
            <a:spLocks noGrp="1"/>
          </p:cNvSpPr>
          <p:nvPr>
            <p:ph type="body" idx="1"/>
          </p:nvPr>
        </p:nvSpPr>
        <p:spPr>
          <a:xfrm>
            <a:off x="1761892" y="1628078"/>
            <a:ext cx="15299473" cy="8658922"/>
          </a:xfrm>
        </p:spPr>
        <p:txBody>
          <a:bodyPr>
            <a:normAutofit/>
          </a:bodyPr>
          <a:lstStyle/>
          <a:p>
            <a:pPr>
              <a:buNone/>
            </a:pPr>
            <a:r>
              <a:rPr lang="en-IN" dirty="0" smtClean="0"/>
              <a:t>GROUP OF SEVEN STARS</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3074" name="Picture 2" descr="C:\Users\welcome1\Desktop\AMBI SNS\PICTURES\GEOGRAPHY\SAPTHARISHI.jpg"/>
          <p:cNvPicPr>
            <a:picLocks noChangeAspect="1" noChangeArrowheads="1"/>
          </p:cNvPicPr>
          <p:nvPr/>
        </p:nvPicPr>
        <p:blipFill>
          <a:blip r:embed="rId2"/>
          <a:srcRect/>
          <a:stretch>
            <a:fillRect/>
          </a:stretch>
        </p:blipFill>
        <p:spPr bwMode="auto">
          <a:xfrm>
            <a:off x="4138863" y="3416968"/>
            <a:ext cx="9047748" cy="33929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68" y="274638"/>
            <a:ext cx="9336506" cy="1143000"/>
          </a:xfrm>
        </p:spPr>
        <p:txBody>
          <a:bodyPr/>
          <a:lstStyle/>
          <a:p>
            <a:r>
              <a:rPr lang="en-IN" dirty="0" smtClean="0">
                <a:solidFill>
                  <a:srgbClr val="FF0000"/>
                </a:solidFill>
              </a:rPr>
              <a:t>DWARF PLANET</a:t>
            </a:r>
            <a:endParaRPr lang="en-IN" dirty="0">
              <a:solidFill>
                <a:srgbClr val="FF0000"/>
              </a:solidFill>
            </a:endParaRPr>
          </a:p>
        </p:txBody>
      </p:sp>
      <p:sp>
        <p:nvSpPr>
          <p:cNvPr id="3" name="Text Placeholder 2"/>
          <p:cNvSpPr>
            <a:spLocks noGrp="1"/>
          </p:cNvSpPr>
          <p:nvPr>
            <p:ph type="body" idx="1"/>
          </p:nvPr>
        </p:nvSpPr>
        <p:spPr>
          <a:xfrm>
            <a:off x="5125453" y="5558589"/>
            <a:ext cx="11718758" cy="3826043"/>
          </a:xfrm>
        </p:spPr>
        <p:txBody>
          <a:bodyPr>
            <a:normAutofit/>
          </a:bodyPr>
          <a:lstStyle/>
          <a:p>
            <a:r>
              <a:rPr lang="en-IN" dirty="0" smtClean="0"/>
              <a:t> It is the new planet which is recently discovered by Mike Brown in Jan 2005. The planet is called Eris and its formal name is </a:t>
            </a:r>
            <a:r>
              <a:rPr lang="en-IN" dirty="0" err="1" smtClean="0"/>
              <a:t>Xena</a:t>
            </a:r>
            <a:r>
              <a:rPr lang="en-IN" dirty="0" smtClean="0"/>
              <a:t>.</a:t>
            </a:r>
          </a:p>
          <a:p>
            <a:r>
              <a:rPr lang="en-IN" dirty="0" smtClean="0"/>
              <a:t>It is bigger than Pluto and farther from the sun.</a:t>
            </a:r>
          </a:p>
          <a:p>
            <a:r>
              <a:rPr lang="en-IN" dirty="0" smtClean="0"/>
              <a:t>It is the largest Dwarf Planet.</a:t>
            </a:r>
          </a:p>
          <a:p>
            <a:r>
              <a:rPr lang="en-IN" dirty="0" smtClean="0"/>
              <a:t>It is the ninth largest body known to orbit the sun.</a:t>
            </a: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2050" name="Picture 2" descr="C:\Users\welcome1\Desktop\AMBI SNS\PICTURES\GEOGRAPHY\ERIS -NEW PLANET.jpg"/>
          <p:cNvPicPr>
            <a:picLocks noChangeAspect="1" noChangeArrowheads="1"/>
          </p:cNvPicPr>
          <p:nvPr/>
        </p:nvPicPr>
        <p:blipFill>
          <a:blip r:embed="rId2"/>
          <a:srcRect/>
          <a:stretch>
            <a:fillRect/>
          </a:stretch>
        </p:blipFill>
        <p:spPr bwMode="auto">
          <a:xfrm>
            <a:off x="1227221" y="2261937"/>
            <a:ext cx="6328611" cy="27191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3" y="274638"/>
            <a:ext cx="9553073" cy="1143000"/>
          </a:xfrm>
        </p:spPr>
        <p:txBody>
          <a:bodyPr/>
          <a:lstStyle/>
          <a:p>
            <a:r>
              <a:rPr lang="en-IN" b="1" dirty="0" smtClean="0">
                <a:solidFill>
                  <a:srgbClr val="FF0000"/>
                </a:solidFill>
              </a:rPr>
              <a:t>COMETS</a:t>
            </a:r>
            <a:endParaRPr lang="en-IN" b="1" dirty="0">
              <a:solidFill>
                <a:srgbClr val="FF0000"/>
              </a:solidFill>
            </a:endParaRPr>
          </a:p>
        </p:txBody>
      </p:sp>
      <p:sp>
        <p:nvSpPr>
          <p:cNvPr id="3" name="Text Placeholder 2"/>
          <p:cNvSpPr>
            <a:spLocks noGrp="1"/>
          </p:cNvSpPr>
          <p:nvPr>
            <p:ph type="body" idx="1"/>
          </p:nvPr>
        </p:nvSpPr>
        <p:spPr>
          <a:xfrm>
            <a:off x="1443789" y="3056020"/>
            <a:ext cx="12488779" cy="5919537"/>
          </a:xfrm>
        </p:spPr>
        <p:txBody>
          <a:bodyPr/>
          <a:lstStyle/>
          <a:p>
            <a:r>
              <a:rPr lang="en-IN" b="1" dirty="0" smtClean="0"/>
              <a:t>Comets</a:t>
            </a:r>
            <a:r>
              <a:rPr lang="en-IN" dirty="0" smtClean="0"/>
              <a:t> are basically dusty snowballs which orbit the Sun. They are made of ices, such as water, carbon dioxide, ammonia and methane, mixed with dust.</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5122" name="Picture 2"/>
          <p:cNvPicPr>
            <a:picLocks noChangeAspect="1" noChangeArrowheads="1"/>
          </p:cNvPicPr>
          <p:nvPr/>
        </p:nvPicPr>
        <p:blipFill>
          <a:blip r:embed="rId2"/>
          <a:srcRect/>
          <a:stretch>
            <a:fillRect/>
          </a:stretch>
        </p:blipFill>
        <p:spPr bwMode="auto">
          <a:xfrm>
            <a:off x="6665497" y="5823283"/>
            <a:ext cx="5978108" cy="252663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4" y="274638"/>
            <a:ext cx="9865894" cy="1143000"/>
          </a:xfrm>
        </p:spPr>
        <p:txBody>
          <a:bodyPr/>
          <a:lstStyle/>
          <a:p>
            <a:r>
              <a:rPr lang="en-IN" dirty="0" smtClean="0"/>
              <a:t>HALLEY’S COMET</a:t>
            </a:r>
            <a:endParaRPr lang="en-IN" dirty="0"/>
          </a:p>
        </p:txBody>
      </p:sp>
      <p:sp>
        <p:nvSpPr>
          <p:cNvPr id="3" name="Text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6146" name="Picture 2"/>
          <p:cNvPicPr>
            <a:picLocks noChangeAspect="1" noChangeArrowheads="1"/>
          </p:cNvPicPr>
          <p:nvPr/>
        </p:nvPicPr>
        <p:blipFill>
          <a:blip r:embed="rId2"/>
          <a:srcRect/>
          <a:stretch>
            <a:fillRect/>
          </a:stretch>
        </p:blipFill>
        <p:spPr bwMode="auto">
          <a:xfrm>
            <a:off x="529389" y="1571625"/>
            <a:ext cx="15159790" cy="810176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16" y="274638"/>
            <a:ext cx="9095872" cy="1143000"/>
          </a:xfrm>
        </p:spPr>
        <p:txBody>
          <a:bodyPr/>
          <a:lstStyle/>
          <a:p>
            <a:r>
              <a:rPr lang="en-IN" b="1" dirty="0" smtClean="0">
                <a:solidFill>
                  <a:srgbClr val="FF0000"/>
                </a:solidFill>
              </a:rPr>
              <a:t>POLE STAR</a:t>
            </a:r>
            <a:endParaRPr lang="en-IN" b="1" dirty="0">
              <a:solidFill>
                <a:srgbClr val="FF0000"/>
              </a:solidFill>
            </a:endParaRPr>
          </a:p>
        </p:txBody>
      </p:sp>
      <p:sp>
        <p:nvSpPr>
          <p:cNvPr id="3" name="Text Placeholder 2"/>
          <p:cNvSpPr>
            <a:spLocks noGrp="1"/>
          </p:cNvSpPr>
          <p:nvPr>
            <p:ph type="body" idx="1"/>
          </p:nvPr>
        </p:nvSpPr>
        <p:spPr>
          <a:xfrm>
            <a:off x="457199" y="1600200"/>
            <a:ext cx="12200021" cy="7014411"/>
          </a:xfrm>
        </p:spPr>
        <p:txBody>
          <a:bodyPr/>
          <a:lstStyle/>
          <a:p>
            <a:r>
              <a:rPr lang="en-IN" dirty="0" smtClean="0"/>
              <a:t> </a:t>
            </a:r>
          </a:p>
          <a:p>
            <a:endParaRPr lang="en-IN" dirty="0" smtClean="0"/>
          </a:p>
          <a:p>
            <a:r>
              <a:rPr lang="en-IN" b="1" dirty="0" smtClean="0">
                <a:solidFill>
                  <a:srgbClr val="FF0000"/>
                </a:solidFill>
              </a:rPr>
              <a:t>POLE STAR INDICATES THE NORTH</a:t>
            </a:r>
          </a:p>
          <a:p>
            <a:endParaRPr lang="en-IN" b="1" dirty="0" smtClean="0">
              <a:solidFill>
                <a:srgbClr val="FF0000"/>
              </a:solidFill>
            </a:endParaRPr>
          </a:p>
          <a:p>
            <a:r>
              <a:rPr lang="en-IN" b="1" dirty="0" smtClean="0">
                <a:solidFill>
                  <a:srgbClr val="FF0000"/>
                </a:solidFill>
              </a:rPr>
              <a:t>LOCATING THE POSITION OF THE POLE STAR WITH THE HELP OF SAPTARISHI</a:t>
            </a:r>
            <a:endParaRPr lang="en-IN" b="1" dirty="0" smtClean="0"/>
          </a:p>
          <a:p>
            <a:endParaRPr lang="en-IN"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4098" name="Picture 2" descr="C:\Users\welcome1\Desktop\AMBI SNS\PICTURES\GEOGRAPHY\polar-star.jpg"/>
          <p:cNvPicPr>
            <a:picLocks noChangeAspect="1" noChangeArrowheads="1"/>
          </p:cNvPicPr>
          <p:nvPr/>
        </p:nvPicPr>
        <p:blipFill>
          <a:blip r:embed="rId2"/>
          <a:srcRect/>
          <a:stretch>
            <a:fillRect/>
          </a:stretch>
        </p:blipFill>
        <p:spPr bwMode="auto">
          <a:xfrm>
            <a:off x="11261558" y="4698832"/>
            <a:ext cx="5173579" cy="36510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1" y="1"/>
            <a:ext cx="18287998" cy="1114429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3922" y="825189"/>
            <a:ext cx="11062010" cy="3055435"/>
          </a:xfrm>
        </p:spPr>
        <p:txBody>
          <a:bodyPr/>
          <a:lstStyle/>
          <a:p>
            <a:r>
              <a:rPr lang="en-IN" b="1" dirty="0" smtClean="0">
                <a:solidFill>
                  <a:srgbClr val="FF0000"/>
                </a:solidFill>
              </a:rPr>
              <a:t>THE EARTH AND THE SOLAR SYSTEM</a:t>
            </a:r>
            <a:r>
              <a:rPr lang="en-IN" dirty="0" smtClean="0"/>
              <a:t/>
            </a:r>
            <a:br>
              <a:rPr lang="en-IN" dirty="0" smtClean="0"/>
            </a:br>
            <a:r>
              <a:rPr lang="en-IN" dirty="0" smtClean="0"/>
              <a:t/>
            </a:r>
            <a:br>
              <a:rPr lang="en-IN" dirty="0" smtClean="0"/>
            </a:br>
            <a:r>
              <a:rPr lang="en-IN" b="1" dirty="0" smtClean="0">
                <a:solidFill>
                  <a:srgbClr val="FF0000"/>
                </a:solidFill>
              </a:rPr>
              <a:t>THE BIG BANG THEORY</a:t>
            </a:r>
            <a:endParaRPr lang="en-IN" b="1" dirty="0">
              <a:solidFill>
                <a:srgbClr val="FF0000"/>
              </a:solidFill>
            </a:endParaRPr>
          </a:p>
        </p:txBody>
      </p:sp>
      <p:sp>
        <p:nvSpPr>
          <p:cNvPr id="3" name="Subtitle 2"/>
          <p:cNvSpPr>
            <a:spLocks noGrp="1"/>
          </p:cNvSpPr>
          <p:nvPr>
            <p:ph type="subTitle" idx="1"/>
          </p:nvPr>
        </p:nvSpPr>
        <p:spPr>
          <a:xfrm>
            <a:off x="2743200" y="5036343"/>
            <a:ext cx="12801600" cy="3421857"/>
          </a:xfrm>
        </p:spPr>
        <p:txBody>
          <a:bodyPr/>
          <a:lstStyle/>
          <a:p>
            <a:r>
              <a:rPr lang="en-IN" sz="3600" b="1" dirty="0" smtClean="0"/>
              <a:t>https://youtu.be/GncYOf29uc4</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506" y="274638"/>
            <a:ext cx="10593659" cy="808204"/>
          </a:xfrm>
        </p:spPr>
        <p:txBody>
          <a:bodyPr/>
          <a:lstStyle/>
          <a:p>
            <a:r>
              <a:rPr lang="en-IN" dirty="0" smtClean="0">
                <a:solidFill>
                  <a:srgbClr val="0070C0"/>
                </a:solidFill>
              </a:rPr>
              <a:t>THE EARTH AND THE SOLAR SYSTEM</a:t>
            </a:r>
            <a:endParaRPr lang="en-IN" dirty="0">
              <a:solidFill>
                <a:srgbClr val="0070C0"/>
              </a:solidFill>
            </a:endParaRPr>
          </a:p>
        </p:txBody>
      </p:sp>
      <p:sp>
        <p:nvSpPr>
          <p:cNvPr id="3" name="Content Placeholder 2"/>
          <p:cNvSpPr>
            <a:spLocks noGrp="1"/>
          </p:cNvSpPr>
          <p:nvPr>
            <p:ph idx="1"/>
          </p:nvPr>
        </p:nvSpPr>
        <p:spPr>
          <a:xfrm>
            <a:off x="3128210" y="2310063"/>
            <a:ext cx="14379205" cy="7636825"/>
          </a:xfrm>
        </p:spPr>
        <p:txBody>
          <a:bodyPr>
            <a:normAutofit fontScale="85000" lnSpcReduction="10000"/>
          </a:bodyPr>
          <a:lstStyle/>
          <a:p>
            <a:pPr>
              <a:buNone/>
            </a:pPr>
            <a:r>
              <a:rPr lang="en-IN" dirty="0" smtClean="0"/>
              <a:t>It is a huge system of billion stars and clouds of dust and gases. Millions of such galaxies make a universe</a:t>
            </a:r>
          </a:p>
          <a:p>
            <a:endParaRPr lang="en-IN" dirty="0" smtClean="0"/>
          </a:p>
          <a:p>
            <a:r>
              <a:rPr lang="en-IN" dirty="0" smtClean="0"/>
              <a:t>It is the part of pace with tons and tons of stars crowded together. This crowd of stars looks like the spilled milk and named as a Milky way. Ancient Indians named Milky way as Galaxy.</a:t>
            </a:r>
          </a:p>
          <a:p>
            <a:endParaRPr lang="en-IN" dirty="0" smtClean="0"/>
          </a:p>
          <a:p>
            <a:endParaRPr lang="en-IN" dirty="0" smtClean="0"/>
          </a:p>
          <a:p>
            <a:r>
              <a:rPr lang="en-IN" b="1" dirty="0" smtClean="0"/>
              <a:t>Earth</a:t>
            </a:r>
            <a:endParaRPr lang="en-IN" dirty="0" smtClean="0"/>
          </a:p>
          <a:p>
            <a:r>
              <a:rPr lang="en-IN" dirty="0" smtClean="0"/>
              <a:t>It is the fifth largest planet and third nearest to the sun. Its shape is </a:t>
            </a:r>
            <a:r>
              <a:rPr lang="en-IN" dirty="0" err="1" smtClean="0"/>
              <a:t>Geoid</a:t>
            </a:r>
            <a:r>
              <a:rPr lang="en-IN" dirty="0" smtClean="0"/>
              <a:t> as it is flattened at the Poles. It gets its light and heat from the sun.</a:t>
            </a:r>
          </a:p>
          <a:p>
            <a:r>
              <a:rPr lang="en-IN" dirty="0" smtClean="0"/>
              <a:t>It appears blue from the outer surface as 2/3rd of it is covered by water. It is also known as a blue planet.</a:t>
            </a:r>
          </a:p>
          <a:p>
            <a:r>
              <a:rPr lang="en-IN" dirty="0" smtClean="0"/>
              <a:t>It is neither extremely nor extremely cold.</a:t>
            </a:r>
          </a:p>
          <a:p>
            <a:endParaRPr lang="en-IN" dirty="0" smtClean="0"/>
          </a:p>
          <a:p>
            <a:endParaRPr lang="en-IN" dirty="0" smtClean="0"/>
          </a:p>
          <a:p>
            <a:r>
              <a:rPr lang="en-IN" b="1" dirty="0" smtClean="0"/>
              <a:t>Celestial Bodies</a:t>
            </a:r>
            <a:endParaRPr lang="en-IN" dirty="0" smtClean="0"/>
          </a:p>
          <a:p>
            <a:r>
              <a:rPr lang="en-IN" dirty="0" smtClean="0"/>
              <a:t>It refers to the sun, the moon and all shiny objects in the sky.</a:t>
            </a:r>
          </a:p>
          <a:p>
            <a:r>
              <a:rPr lang="en-IN" dirty="0" smtClean="0"/>
              <a:t>verse. The solar system is the part of Milky way.</a:t>
            </a:r>
            <a:endParaRPr lang="en-IN" dirty="0">
              <a:solidFill>
                <a:srgbClr val="FF0000"/>
              </a:solidFill>
            </a:endParaRPr>
          </a:p>
        </p:txBody>
      </p:sp>
      <p:pic>
        <p:nvPicPr>
          <p:cNvPr id="4" name="Picture 2" descr="C:\Users\welcome1\Desktop\AMBI SNS\PICTURES\GEOGRAPHY\GALAXY.jpg"/>
          <p:cNvPicPr>
            <a:picLocks noChangeAspect="1" noChangeArrowheads="1"/>
          </p:cNvPicPr>
          <p:nvPr/>
        </p:nvPicPr>
        <p:blipFill>
          <a:blip r:embed="rId2"/>
          <a:srcRect/>
          <a:stretch>
            <a:fillRect/>
          </a:stretch>
        </p:blipFill>
        <p:spPr bwMode="auto">
          <a:xfrm>
            <a:off x="601579" y="2163775"/>
            <a:ext cx="2671817" cy="2226514"/>
          </a:xfrm>
          <a:prstGeom prst="rect">
            <a:avLst/>
          </a:prstGeom>
          <a:noFill/>
        </p:spPr>
      </p:pic>
      <p:pic>
        <p:nvPicPr>
          <p:cNvPr id="1026" name="Picture 2" descr="C:\Users\welcome1\Desktop\AMBI SNS\PICTURES\GEOGRAPHY\MILKY WAY.jpg"/>
          <p:cNvPicPr>
            <a:picLocks noChangeAspect="1" noChangeArrowheads="1"/>
          </p:cNvPicPr>
          <p:nvPr/>
        </p:nvPicPr>
        <p:blipFill>
          <a:blip r:embed="rId3"/>
          <a:srcRect/>
          <a:stretch>
            <a:fillRect/>
          </a:stretch>
        </p:blipFill>
        <p:spPr bwMode="auto">
          <a:xfrm>
            <a:off x="472239" y="5228223"/>
            <a:ext cx="2857500" cy="2381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224" y="274638"/>
            <a:ext cx="10950498" cy="1143000"/>
          </a:xfrm>
        </p:spPr>
        <p:txBody>
          <a:bodyPr/>
          <a:lstStyle/>
          <a:p>
            <a:r>
              <a:rPr lang="en-IN" dirty="0" smtClean="0"/>
              <a:t>SOLAR SYSTEM</a:t>
            </a:r>
            <a:endParaRPr lang="en-IN" dirty="0"/>
          </a:p>
        </p:txBody>
      </p:sp>
      <p:sp>
        <p:nvSpPr>
          <p:cNvPr id="3" name="Text Placeholder 2"/>
          <p:cNvSpPr>
            <a:spLocks noGrp="1"/>
          </p:cNvSpPr>
          <p:nvPr>
            <p:ph type="body" idx="1"/>
          </p:nvPr>
        </p:nvSpPr>
        <p:spPr>
          <a:xfrm>
            <a:off x="5510462" y="2815389"/>
            <a:ext cx="10948737" cy="6395518"/>
          </a:xfrm>
        </p:spPr>
        <p:txBody>
          <a:bodyPr>
            <a:normAutofit/>
          </a:bodyPr>
          <a:lstStyle/>
          <a:p>
            <a:r>
              <a:rPr lang="en-IN" dirty="0" smtClean="0"/>
              <a:t>SOLAR SYSTEM</a:t>
            </a:r>
          </a:p>
          <a:p>
            <a:r>
              <a:rPr lang="en-IN" dirty="0" smtClean="0"/>
              <a:t>The word Solar system is derived from Roman Mythology where sol refers to the sun and solar is also related to the sun.</a:t>
            </a:r>
          </a:p>
          <a:p>
            <a:endParaRPr lang="en-IN" dirty="0" smtClean="0"/>
          </a:p>
          <a:p>
            <a:r>
              <a:rPr lang="en-IN" dirty="0" smtClean="0"/>
              <a:t>The solar system is formed of the sun, Eight Planets, satellites, celestial bodies, asteroids, and meteoroids.</a:t>
            </a:r>
          </a:p>
          <a:p>
            <a:endParaRPr lang="en-IN" dirty="0" smtClean="0"/>
          </a:p>
          <a:p>
            <a:r>
              <a:rPr lang="en-IN" dirty="0" smtClean="0"/>
              <a:t>SUN</a:t>
            </a:r>
          </a:p>
          <a:p>
            <a:r>
              <a:rPr lang="en-IN" dirty="0" smtClean="0"/>
              <a:t>Sun is the centre of Solar System. It is very huge and made up of gases. The pulling force of the sun binds the entire solar system.</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2050" name="Picture 2" descr="C:\Users\welcome1\Desktop\AMBI SNS\PICTURES\GEOGRAPHY\sun.jpg"/>
          <p:cNvPicPr>
            <a:picLocks noChangeAspect="1" noChangeArrowheads="1"/>
          </p:cNvPicPr>
          <p:nvPr/>
        </p:nvPicPr>
        <p:blipFill>
          <a:blip r:embed="rId2"/>
          <a:srcRect/>
          <a:stretch>
            <a:fillRect/>
          </a:stretch>
        </p:blipFill>
        <p:spPr bwMode="auto">
          <a:xfrm>
            <a:off x="673768" y="6610601"/>
            <a:ext cx="4123824" cy="2004009"/>
          </a:xfrm>
          <a:prstGeom prst="rect">
            <a:avLst/>
          </a:prstGeom>
          <a:noFill/>
        </p:spPr>
      </p:pic>
      <p:pic>
        <p:nvPicPr>
          <p:cNvPr id="6" name="Picture 4"/>
          <p:cNvPicPr>
            <a:picLocks noChangeAspect="1" noChangeArrowheads="1"/>
          </p:cNvPicPr>
          <p:nvPr/>
        </p:nvPicPr>
        <p:blipFill>
          <a:blip r:embed="rId3"/>
          <a:srcRect/>
          <a:stretch>
            <a:fillRect/>
          </a:stretch>
        </p:blipFill>
        <p:spPr bwMode="auto">
          <a:xfrm>
            <a:off x="577515" y="2237873"/>
            <a:ext cx="4158060" cy="309211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106" y="274638"/>
            <a:ext cx="8787162" cy="1143000"/>
          </a:xfrm>
        </p:spPr>
        <p:txBody>
          <a:bodyPr/>
          <a:lstStyle/>
          <a:p>
            <a:r>
              <a:rPr lang="en-IN" dirty="0" smtClean="0">
                <a:solidFill>
                  <a:srgbClr val="FF0000"/>
                </a:solidFill>
              </a:rPr>
              <a:t>PLANETS</a:t>
            </a:r>
            <a:endParaRPr lang="en-IN" dirty="0">
              <a:solidFill>
                <a:srgbClr val="FF0000"/>
              </a:solidFill>
            </a:endParaRPr>
          </a:p>
        </p:txBody>
      </p:sp>
      <p:sp>
        <p:nvSpPr>
          <p:cNvPr id="3" name="Text Placeholder 2"/>
          <p:cNvSpPr>
            <a:spLocks noGrp="1"/>
          </p:cNvSpPr>
          <p:nvPr>
            <p:ph type="body" idx="1"/>
          </p:nvPr>
        </p:nvSpPr>
        <p:spPr>
          <a:xfrm>
            <a:off x="1182030" y="2542478"/>
            <a:ext cx="13916722" cy="7047571"/>
          </a:xfrm>
        </p:spPr>
        <p:txBody>
          <a:bodyPr>
            <a:normAutofit/>
          </a:bodyPr>
          <a:lstStyle/>
          <a:p>
            <a:r>
              <a:rPr lang="en-IN" b="1" dirty="0" smtClean="0"/>
              <a:t>Planets</a:t>
            </a:r>
            <a:endParaRPr lang="en-IN" dirty="0" smtClean="0"/>
          </a:p>
          <a:p>
            <a:r>
              <a:rPr lang="en-IN" dirty="0" smtClean="0"/>
              <a:t>Planets are the celestial bodies which do not have light or heat of their own. The word planet is originated from a Greek word </a:t>
            </a:r>
            <a:r>
              <a:rPr lang="en-IN" dirty="0" err="1" smtClean="0"/>
              <a:t>Planetai</a:t>
            </a:r>
            <a:r>
              <a:rPr lang="en-IN" dirty="0" smtClean="0"/>
              <a:t> which means wonderers.</a:t>
            </a:r>
          </a:p>
          <a:p>
            <a:r>
              <a:rPr lang="en-IN" dirty="0" smtClean="0"/>
              <a:t>There are total eight planets in the solar system .All the eight planets (Mercury, Venus, earth, Mars, Jupiter, Saturn, Uranus, and Neptune) moved around the sun in a fixed path called orbits.</a:t>
            </a:r>
          </a:p>
          <a:p>
            <a:r>
              <a:rPr lang="en-IN" dirty="0" smtClean="0"/>
              <a:t>Jupiter, Saturn, and Uranus have a ring around them which is made of the belt of small debris.</a:t>
            </a:r>
          </a:p>
          <a:p>
            <a:r>
              <a:rPr lang="en-IN" dirty="0" smtClean="0"/>
              <a:t>Mercury is the nearest planet and Neptune is farthest from the sun.</a:t>
            </a:r>
          </a:p>
          <a:p>
            <a:r>
              <a:rPr lang="en-IN" dirty="0" smtClean="0"/>
              <a:t>Venus is considered as Earth’s twin as it is similar in shape and size of an Earth</a:t>
            </a:r>
          </a:p>
          <a:p>
            <a:r>
              <a:rPr lang="en-IN" dirty="0" smtClean="0"/>
              <a:t>Pluto now is known as a dwarf planet instead of a planet.</a:t>
            </a: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483" y="274638"/>
            <a:ext cx="10034337" cy="1143000"/>
          </a:xfrm>
        </p:spPr>
        <p:txBody>
          <a:bodyPr/>
          <a:lstStyle/>
          <a:p>
            <a:r>
              <a:rPr lang="en-IN" dirty="0" smtClean="0"/>
              <a:t>FACTS ABOUT SOLAR SYSTEM </a:t>
            </a:r>
            <a:endParaRPr lang="en-IN" dirty="0"/>
          </a:p>
        </p:txBody>
      </p:sp>
      <p:sp>
        <p:nvSpPr>
          <p:cNvPr id="3" name="Text Placeholder 2"/>
          <p:cNvSpPr>
            <a:spLocks noGrp="1"/>
          </p:cNvSpPr>
          <p:nvPr>
            <p:ph type="body" idx="1"/>
          </p:nvPr>
        </p:nvSpPr>
        <p:spPr>
          <a:xfrm>
            <a:off x="1538868" y="1784195"/>
            <a:ext cx="13470673" cy="7694342"/>
          </a:xfrm>
        </p:spPr>
        <p:txBody>
          <a:bodyPr>
            <a:normAutofit lnSpcReduction="10000"/>
          </a:bodyPr>
          <a:lstStyle/>
          <a:p>
            <a:r>
              <a:rPr lang="en-IN" b="1" dirty="0" smtClean="0"/>
              <a:t>Satellites</a:t>
            </a:r>
            <a:endParaRPr lang="en-IN" dirty="0" smtClean="0"/>
          </a:p>
          <a:p>
            <a:r>
              <a:rPr lang="en-IN" dirty="0" smtClean="0"/>
              <a:t>These are the celestial bodies which move around the planet. Many scientists have designed human-made satellites as an artificial body to gather more information about the universe. Some Indian satellites are INSAT, IRS etc.</a:t>
            </a:r>
          </a:p>
          <a:p>
            <a:r>
              <a:rPr lang="en-IN" b="1" dirty="0" smtClean="0"/>
              <a:t>The moon</a:t>
            </a:r>
            <a:endParaRPr lang="en-IN" dirty="0" smtClean="0"/>
          </a:p>
          <a:p>
            <a:r>
              <a:rPr lang="en-IN" dirty="0" smtClean="0"/>
              <a:t>Moon is the natural satellite of the earth. Moon moves around the earth in about 27 days and 8 hours.</a:t>
            </a:r>
          </a:p>
          <a:p>
            <a:r>
              <a:rPr lang="en-IN" dirty="0" smtClean="0"/>
              <a:t>Neil Armstrong is the first man to step on the moon.</a:t>
            </a:r>
          </a:p>
          <a:p>
            <a:r>
              <a:rPr lang="en-IN" b="1" dirty="0" smtClean="0"/>
              <a:t>Asteroids</a:t>
            </a:r>
            <a:endParaRPr lang="en-IN" dirty="0" smtClean="0"/>
          </a:p>
          <a:p>
            <a:r>
              <a:rPr lang="en-IN" dirty="0" smtClean="0"/>
              <a:t>It refers to the numerous bodies rotating around the sun. They are found between Mars and Jupiter. Scientist believed that it is formed from the explosion of other planets many years ago.</a:t>
            </a:r>
          </a:p>
          <a:p>
            <a:r>
              <a:rPr lang="en-IN" b="1" dirty="0" err="1" smtClean="0"/>
              <a:t>Meteroids</a:t>
            </a:r>
            <a:endParaRPr lang="en-IN" dirty="0" smtClean="0"/>
          </a:p>
          <a:p>
            <a:r>
              <a:rPr lang="en-IN" dirty="0" smtClean="0"/>
              <a:t>There are small pieces of rocks which move around the sun. Sometimes they are so close to earth that they drop on it. When they drop they appear as a flash of light as they get heated up and burn due to friction.</a:t>
            </a:r>
          </a:p>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58" y="274638"/>
            <a:ext cx="11189368" cy="1143000"/>
          </a:xfrm>
        </p:spPr>
        <p:txBody>
          <a:bodyPr/>
          <a:lstStyle/>
          <a:p>
            <a:r>
              <a:rPr lang="en-IN" dirty="0" smtClean="0"/>
              <a:t>PHASES OF THE MOON</a:t>
            </a:r>
            <a:endParaRPr lang="en-IN" dirty="0"/>
          </a:p>
        </p:txBody>
      </p:sp>
      <p:sp>
        <p:nvSpPr>
          <p:cNvPr id="3" name="Text Placeholder 2"/>
          <p:cNvSpPr>
            <a:spLocks noGrp="1"/>
          </p:cNvSpPr>
          <p:nvPr>
            <p:ph type="body" idx="1"/>
          </p:nvPr>
        </p:nvSpPr>
        <p:spPr>
          <a:xfrm>
            <a:off x="2791326" y="1600200"/>
            <a:ext cx="11598442" cy="7519737"/>
          </a:xfrm>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1026" name="Picture 2" descr="C:\Users\welcome1\Desktop\AMBI SNS\PICTURES\PHASES OFTHE MOON-DESCRIPTION.png"/>
          <p:cNvPicPr>
            <a:picLocks noChangeAspect="1" noChangeArrowheads="1"/>
          </p:cNvPicPr>
          <p:nvPr/>
        </p:nvPicPr>
        <p:blipFill>
          <a:blip r:embed="rId2"/>
          <a:srcRect/>
          <a:stretch>
            <a:fillRect/>
          </a:stretch>
        </p:blipFill>
        <p:spPr bwMode="auto">
          <a:xfrm>
            <a:off x="1347537" y="1636295"/>
            <a:ext cx="16002000" cy="82777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2050" name="Picture 2" descr="C:\Users\welcome1\Desktop\AMBI SNS\PICTURES\GEOGRAPHY\PHASES OF THE MOON -2.jpg"/>
          <p:cNvPicPr>
            <a:picLocks noChangeAspect="1" noChangeArrowheads="1"/>
          </p:cNvPicPr>
          <p:nvPr/>
        </p:nvPicPr>
        <p:blipFill>
          <a:blip r:embed="rId2"/>
          <a:srcRect/>
          <a:stretch>
            <a:fillRect/>
          </a:stretch>
        </p:blipFill>
        <p:spPr bwMode="auto">
          <a:xfrm>
            <a:off x="1155032" y="0"/>
            <a:ext cx="14846968" cy="914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168" y="274638"/>
            <a:ext cx="10804358" cy="1143000"/>
          </a:xfrm>
        </p:spPr>
        <p:txBody>
          <a:bodyPr/>
          <a:lstStyle/>
          <a:p>
            <a:r>
              <a:rPr lang="en-IN" b="1" dirty="0" smtClean="0">
                <a:solidFill>
                  <a:srgbClr val="FF0000"/>
                </a:solidFill>
              </a:rPr>
              <a:t>CONSTELLATIONS</a:t>
            </a:r>
            <a:endParaRPr lang="en-IN" b="1" dirty="0">
              <a:solidFill>
                <a:srgbClr val="FF0000"/>
              </a:solidFill>
            </a:endParaRPr>
          </a:p>
        </p:txBody>
      </p:sp>
      <p:sp>
        <p:nvSpPr>
          <p:cNvPr id="3" name="Text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7170" name="Picture 2"/>
          <p:cNvPicPr>
            <a:picLocks noChangeAspect="1" noChangeArrowheads="1"/>
          </p:cNvPicPr>
          <p:nvPr/>
        </p:nvPicPr>
        <p:blipFill>
          <a:blip r:embed="rId2"/>
          <a:srcRect/>
          <a:stretch>
            <a:fillRect/>
          </a:stretch>
        </p:blipFill>
        <p:spPr bwMode="auto">
          <a:xfrm>
            <a:off x="842211" y="1947863"/>
            <a:ext cx="13980694" cy="83391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635</Words>
  <PresentationFormat>Custom</PresentationFormat>
  <Paragraphs>83</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GEOGRAPHY</vt:lpstr>
      <vt:lpstr>THE EARTH AND THE SOLAR SYSTEM  THE BIG BANG THEORY</vt:lpstr>
      <vt:lpstr>THE EARTH AND THE SOLAR SYSTEM</vt:lpstr>
      <vt:lpstr>SOLAR SYSTEM</vt:lpstr>
      <vt:lpstr>PLANETS</vt:lpstr>
      <vt:lpstr>FACTS ABOUT SOLAR SYSTEM </vt:lpstr>
      <vt:lpstr>PHASES OF THE MOON</vt:lpstr>
      <vt:lpstr>Slide 8</vt:lpstr>
      <vt:lpstr>CONSTELLATIONS</vt:lpstr>
      <vt:lpstr>CONSTELLATIONS</vt:lpstr>
      <vt:lpstr>SAPTARISHI</vt:lpstr>
      <vt:lpstr>DWARF PLANET</vt:lpstr>
      <vt:lpstr>COMETS</vt:lpstr>
      <vt:lpstr>HALLEY’S COMET</vt:lpstr>
      <vt:lpstr>POLE STAR</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31</cp:revision>
  <dcterms:created xsi:type="dcterms:W3CDTF">2006-08-16T00:00:00Z</dcterms:created>
  <dcterms:modified xsi:type="dcterms:W3CDTF">2020-06-28T15:28:34Z</dcterms:modified>
</cp:coreProperties>
</file>